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795866"/>
          </a:xfrm>
        </p:spPr>
        <p:txBody>
          <a:bodyPr/>
          <a:lstStyle/>
          <a:p>
            <a:pPr algn="ctr"/>
            <a:r>
              <a:rPr lang="ru-RU" sz="4000" b="1" dirty="0" smtClean="0"/>
              <a:t>Состав числа 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4842164"/>
            <a:ext cx="8073351" cy="151707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Учитель-дефектолог:</a:t>
            </a:r>
          </a:p>
          <a:p>
            <a:r>
              <a:rPr lang="ru-RU" sz="2000" dirty="0" smtClean="0"/>
              <a:t> </a:t>
            </a:r>
            <a:r>
              <a:rPr lang="ru-RU" sz="2000" dirty="0" err="1" smtClean="0"/>
              <a:t>Курчанова</a:t>
            </a:r>
            <a:r>
              <a:rPr lang="ru-RU" sz="2000" dirty="0" smtClean="0"/>
              <a:t> Ирина Анатольевна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2118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2131830" y="501281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18561" y="416539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08195" y="332112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Состав числа 2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80607"/>
            <a:ext cx="10465283" cy="446075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18561" y="332112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0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08194" y="4176793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1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155249" y="1894659"/>
            <a:ext cx="1905991" cy="136361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2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739706" y="1762981"/>
            <a:ext cx="941695" cy="7779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3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773387" y="3500137"/>
            <a:ext cx="941695" cy="7779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5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39708" y="2637446"/>
            <a:ext cx="941695" cy="7779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0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773387" y="2615555"/>
            <a:ext cx="941695" cy="7779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4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773387" y="1762980"/>
            <a:ext cx="941695" cy="7779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2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739707" y="3492555"/>
            <a:ext cx="941695" cy="7779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063165" y="503246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3739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1.11111E-6 L -0.45976 0.235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95" y="1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2.22222E-6 L -0.46602 0.0967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307" y="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3.7037E-6 L -0.36758 0.3527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85" y="1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1018560" y="5867289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08194" y="503126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18561" y="416539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08195" y="332112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Состав числа 4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80607"/>
            <a:ext cx="10465283" cy="446075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18561" y="332112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0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08194" y="4176793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1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155249" y="1894659"/>
            <a:ext cx="1905991" cy="136361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018561" y="500965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2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108194" y="5874742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3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578903" y="2082800"/>
            <a:ext cx="890414" cy="789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4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528307" y="2099246"/>
            <a:ext cx="890414" cy="789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2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577766" y="3007458"/>
            <a:ext cx="890414" cy="789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1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528307" y="3007458"/>
            <a:ext cx="890414" cy="789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5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577766" y="3949048"/>
            <a:ext cx="890414" cy="789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3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528307" y="3965494"/>
            <a:ext cx="890414" cy="7891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0</a:t>
            </a:r>
            <a:endParaRPr lang="ru-RU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10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2.96296E-6 L -0.44362 0.1849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87" y="9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-0.35248 0.4326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630" y="2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3.33333E-6 L -0.53255 0.0347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28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4.81481E-6 L -0.53255 0.409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28" y="2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063590" y="503246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18561" y="416539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08195" y="332112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18561" y="2475279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Состав числа 3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80607"/>
            <a:ext cx="10465283" cy="446075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18561" y="332112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0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18561" y="500965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3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08194" y="4176793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1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155197" y="1088859"/>
            <a:ext cx="1905991" cy="136361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08193" y="2475279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2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467399" y="2389749"/>
            <a:ext cx="945595" cy="76137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445506" y="2389749"/>
            <a:ext cx="945595" cy="76137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0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467399" y="3200406"/>
            <a:ext cx="945595" cy="76137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1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445507" y="3200406"/>
            <a:ext cx="945595" cy="76137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3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467399" y="4060350"/>
            <a:ext cx="945595" cy="76137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4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479830" y="4060350"/>
            <a:ext cx="945595" cy="76137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2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823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22222E-6 L -0.52487 -0.099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50" y="-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2.22222E-6 L -0.35248 0.020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630" y="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7037E-6 L -0.44596 0.0206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05" y="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4.81481E-6 L -0.3556 0.4011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86" y="20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1065751" y="588636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108194" y="502810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18561" y="416539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06219" y="2452189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Состав числа 5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80607"/>
            <a:ext cx="10465283" cy="446075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18561" y="332112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0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08195" y="332112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08194" y="4176793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1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068239" y="1044575"/>
            <a:ext cx="1905991" cy="136361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063590" y="2451442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3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63165" y="5025878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2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108573" y="5889178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4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604845" y="2766701"/>
            <a:ext cx="806762" cy="7235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B050"/>
                </a:solidFill>
              </a:rPr>
              <a:t>4</a:t>
            </a:r>
            <a:endParaRPr lang="ru-RU" sz="4000" dirty="0">
              <a:solidFill>
                <a:srgbClr val="00B05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744539" y="2755685"/>
            <a:ext cx="806762" cy="7235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B050"/>
                </a:solidFill>
              </a:rPr>
              <a:t>2</a:t>
            </a:r>
            <a:endParaRPr lang="ru-RU" sz="4000" dirty="0">
              <a:solidFill>
                <a:srgbClr val="00B05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596519" y="3531597"/>
            <a:ext cx="806762" cy="7235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B050"/>
                </a:solidFill>
              </a:rPr>
              <a:t>1</a:t>
            </a:r>
            <a:endParaRPr lang="ru-RU" sz="4000" dirty="0">
              <a:solidFill>
                <a:srgbClr val="00B05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26597" y="3533287"/>
            <a:ext cx="806762" cy="7235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B050"/>
                </a:solidFill>
              </a:rPr>
              <a:t>5</a:t>
            </a:r>
            <a:endParaRPr lang="ru-RU" sz="4000" dirty="0">
              <a:solidFill>
                <a:srgbClr val="00B05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603087" y="4315395"/>
            <a:ext cx="806762" cy="7235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B050"/>
                </a:solidFill>
              </a:rPr>
              <a:t>6</a:t>
            </a:r>
            <a:endParaRPr lang="ru-RU" sz="4000" dirty="0">
              <a:solidFill>
                <a:srgbClr val="00B05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51721" y="4304537"/>
            <a:ext cx="806762" cy="7235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00B050"/>
                </a:solidFill>
              </a:rPr>
              <a:t>3</a:t>
            </a:r>
            <a:endParaRPr lang="ru-RU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94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3.7037E-7 L -0.4599 -0.038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95" y="-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4.07407E-6 L -0.3698 -0.0138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90" y="-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5.55112E-17 L -0.53359 0.2224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80" y="1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07407E-6 L -0.36953 0.1092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77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2.59259E-6 L -0.52734 0.3458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67" y="17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1065751" y="588636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108194" y="502810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18561" y="416539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08195" y="332112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06219" y="2452189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051248" y="1592678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Состав числа 7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80607"/>
            <a:ext cx="10465283" cy="446075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18561" y="332112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08194" y="4176793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006219" y="194229"/>
            <a:ext cx="1905991" cy="136361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7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063590" y="2451442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3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63165" y="5025878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2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108573" y="5889178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993877" y="1616657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5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679841" y="2407955"/>
            <a:ext cx="845119" cy="822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0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601779" y="2412244"/>
            <a:ext cx="845119" cy="822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3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587883" y="3287465"/>
            <a:ext cx="845119" cy="822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1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679842" y="3271778"/>
            <a:ext cx="845119" cy="822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6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587883" y="4162686"/>
            <a:ext cx="845119" cy="822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5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679843" y="4176432"/>
            <a:ext cx="845119" cy="822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7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587883" y="5065287"/>
            <a:ext cx="845119" cy="822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2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679844" y="5064818"/>
            <a:ext cx="845119" cy="822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6679840" y="1510956"/>
            <a:ext cx="845119" cy="822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7587882" y="1536649"/>
            <a:ext cx="845119" cy="822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C00000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77685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1.11111E-6 L -0.44323 -0.5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61" y="-2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7 L -0.45716 -0.375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65" y="-18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1.85185E-6 L -0.44323 0.0013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61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4.44444E-6 L -0.52617 0.2488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15" y="1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85185E-6 L -0.4444 0.1280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27" y="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96296E-6 L -0.45052 0.3803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26" y="19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1065751" y="588636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108194" y="502810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18561" y="416539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08195" y="332112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06219" y="2452189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108193" y="157856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Состав числа 6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80607"/>
            <a:ext cx="10465283" cy="446075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18561" y="332112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08194" y="4176793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1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042960" y="104324"/>
            <a:ext cx="1905991" cy="136361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6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063590" y="2451442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3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63165" y="5025878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2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108573" y="5889178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018560" y="158806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4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288715" y="3250774"/>
            <a:ext cx="898292" cy="7120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7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329148" y="3242810"/>
            <a:ext cx="898292" cy="7120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1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288715" y="4019141"/>
            <a:ext cx="898292" cy="7120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2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329148" y="4019141"/>
            <a:ext cx="898292" cy="7120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5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290850" y="4787508"/>
            <a:ext cx="898292" cy="7120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3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329148" y="4779544"/>
            <a:ext cx="898292" cy="7120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6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288715" y="5571804"/>
            <a:ext cx="898292" cy="7120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8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329148" y="5555875"/>
            <a:ext cx="898292" cy="7120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4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329148" y="2482407"/>
            <a:ext cx="898292" cy="7120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7288715" y="2465588"/>
            <a:ext cx="898292" cy="7120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FFFF00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095566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2.96296E-6 L -0.41967 -0.345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90" y="-17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022E-16 L -0.50951 -0.3273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82" y="-1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1.48148E-6 L -0.34102 0.0215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57" y="1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96296E-6 L -0.4306 0.0305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36" y="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96296E-6 L -0.34219 -0.0708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09" y="-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1.11111E-6 L -0.42721 0.5023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67" y="2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Скругленный прямоугольник 34"/>
          <p:cNvSpPr/>
          <p:nvPr/>
        </p:nvSpPr>
        <p:spPr>
          <a:xfrm>
            <a:off x="2085168" y="6129380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96388" y="5281393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086782" y="438971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18559" y="355263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86782" y="2705458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40862" y="185351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130493" y="1029546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Состав числа 9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80607"/>
            <a:ext cx="10465283" cy="4460756"/>
          </a:xfrm>
        </p:spPr>
        <p:txBody>
          <a:bodyPr/>
          <a:lstStyle/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18560" y="270286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1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086782" y="3528350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 smtClean="0">
              <a:solidFill>
                <a:schemeClr val="tx1"/>
              </a:solidFill>
            </a:endParaRPr>
          </a:p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6</a:t>
            </a:r>
            <a:endParaRPr lang="ru-RU" sz="4000" dirty="0">
              <a:solidFill>
                <a:schemeClr val="tx1"/>
              </a:solidFill>
            </a:endParaRPr>
          </a:p>
          <a:p>
            <a:pPr algn="ctr"/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177499" y="-26662"/>
            <a:ext cx="1861387" cy="100387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08193" y="1852438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3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18559" y="4417012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2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063589" y="5266573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4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047306" y="2673793"/>
            <a:ext cx="805218" cy="7554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4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110416" y="2675854"/>
            <a:ext cx="805218" cy="7554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1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047306" y="3493188"/>
            <a:ext cx="805218" cy="7554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6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110416" y="3504687"/>
            <a:ext cx="805218" cy="7554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9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058423" y="4329661"/>
            <a:ext cx="805218" cy="7554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0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110416" y="4329661"/>
            <a:ext cx="805218" cy="7554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2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071891" y="5167147"/>
            <a:ext cx="805218" cy="7554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8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110416" y="5171783"/>
            <a:ext cx="805218" cy="7554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5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081425" y="6027634"/>
            <a:ext cx="805218" cy="7554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3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110416" y="6068758"/>
            <a:ext cx="805218" cy="7554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7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063163" y="101128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5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1018559" y="612352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7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7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4 -0.01435 L -0.39349 -0.241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57" y="-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85185E-6 L -0.47774 -0.2337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93" y="-1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-0.40039 -0.3567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26" y="-1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22222E-6 L -0.48958 -0.3509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79" y="-1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58 -0.05787 L -0.32031 -0.237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01" y="-8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1.48148E-6 L -0.40989 0.0238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47" y="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4.44444E-6 L -0.32565 0.2682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28" y="1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Состав числа 8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580607"/>
            <a:ext cx="10465283" cy="446075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44495" y="2654648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7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07598" y="2636114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88351" y="3498133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33380" y="3498132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256524" y="88984"/>
            <a:ext cx="1614129" cy="8302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07598" y="180009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62568" y="1800091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133380" y="4349514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88351" y="433415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133380" y="5196365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040563" y="5185537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063588" y="952024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040564" y="936887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107721" y="6070029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018559" y="6050842"/>
            <a:ext cx="1045029" cy="83602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2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609189" y="1977286"/>
            <a:ext cx="832514" cy="7369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9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731364" y="1978558"/>
            <a:ext cx="832514" cy="7369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3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609189" y="2771295"/>
            <a:ext cx="832514" cy="7369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5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718473" y="2771295"/>
            <a:ext cx="832514" cy="7369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0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620710" y="3580967"/>
            <a:ext cx="832514" cy="7369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2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718473" y="3580968"/>
            <a:ext cx="832514" cy="7369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8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620710" y="4385442"/>
            <a:ext cx="832514" cy="7369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7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725330" y="4367465"/>
            <a:ext cx="832514" cy="7369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1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651257" y="5184648"/>
            <a:ext cx="832514" cy="7369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4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725330" y="5177138"/>
            <a:ext cx="832514" cy="7369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6</a:t>
            </a:r>
            <a:endParaRPr lang="ru-RU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60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3.7037E-7 L -0.37357 -0.132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85" y="-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7.40741E-7 L -0.37696 -0.2486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54" y="-1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81481E-6 L -0.37188 0.1368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94" y="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3.7037E-7 L -0.52278 0.1131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46" y="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4.07407E-6 L -0.53151 -0.262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76" y="-1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4.44444E-6 L -0.53151 0.1168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76" y="5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22222E-6 L -0.44232 -0.1171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22" y="-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21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theme/theme1.xml><?xml version="1.0" encoding="utf-8"?>
<a:theme xmlns:a="http://schemas.openxmlformats.org/drawingml/2006/main" name="Аспект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250</TotalTime>
  <Words>146</Words>
  <Application>Microsoft Office PowerPoint</Application>
  <PresentationFormat>Широкоэкранный</PresentationFormat>
  <Paragraphs>126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Аспект</vt:lpstr>
      <vt:lpstr>Состав числа </vt:lpstr>
      <vt:lpstr>Состав числа 2</vt:lpstr>
      <vt:lpstr>Состав числа 4</vt:lpstr>
      <vt:lpstr>Состав числа 3</vt:lpstr>
      <vt:lpstr>Состав числа 5</vt:lpstr>
      <vt:lpstr>Состав числа 7</vt:lpstr>
      <vt:lpstr>Состав числа 6</vt:lpstr>
      <vt:lpstr>Состав числа 9</vt:lpstr>
      <vt:lpstr>Состав числа 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 числа</dc:title>
  <dc:creator>admin</dc:creator>
  <cp:lastModifiedBy>admin</cp:lastModifiedBy>
  <cp:revision>25</cp:revision>
  <dcterms:created xsi:type="dcterms:W3CDTF">2021-02-24T04:39:40Z</dcterms:created>
  <dcterms:modified xsi:type="dcterms:W3CDTF">2021-03-09T08:34:20Z</dcterms:modified>
</cp:coreProperties>
</file>